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4" autoAdjust="0"/>
  </p:normalViewPr>
  <p:slideViewPr>
    <p:cSldViewPr>
      <p:cViewPr>
        <p:scale>
          <a:sx n="100" d="100"/>
          <a:sy n="100" d="100"/>
        </p:scale>
        <p:origin x="-30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5A823BB-965A-4167-B69B-029B8C6C4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27675E-EBE4-4E4B-8F43-84D9B44C8CBE}" type="slidenum">
              <a:rPr lang="en-US"/>
              <a:pPr/>
              <a:t>1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3F92F-5BAE-4140-B5DD-A1B1A993B4A6}" type="slidenum">
              <a:rPr lang="en-US"/>
              <a:pPr/>
              <a:t>2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2E0AD0-8C76-4990-9E37-ED398F488F3D}" type="slidenum">
              <a:rPr lang="en-US"/>
              <a:pPr/>
              <a:t>3</a:t>
            </a:fld>
            <a:endParaRPr 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EFFC7-D239-4D11-8EE6-E14426411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D0C82-B76A-421A-9566-77B19BF5F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01B56-3265-4ED4-82DE-2B46E9A1A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EB31B-5F84-493A-9E30-53EC396D6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88337-5AA8-48A8-A439-70FE2936C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92B99-8B6B-4BD2-968F-CE35D85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E8A7E-3981-41C8-AB1E-B3F11DE88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EFECC-331C-4928-A99A-C75D99E54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59C66-71AB-4706-BA5A-F869B60D8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36548-FA79-44E7-BF44-19B5A2E88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085FA-AAB1-49C6-96E2-ACF985B53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4A73AF3-B2E9-4DF5-945B-D0DA510EF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1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11.png"/><Relationship Id="rId4" Type="http://schemas.openxmlformats.org/officeDocument/2006/relationships/slide" Target="slide2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err="1" smtClean="0">
                <a:solidFill>
                  <a:schemeClr val="bg1"/>
                </a:solidFill>
              </a:rPr>
              <a:t>facebook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err="1" smtClean="0"/>
              <a:t>Elihu</a:t>
            </a:r>
            <a:r>
              <a:rPr lang="en-US" sz="1400" dirty="0" smtClean="0"/>
              <a:t> </a:t>
            </a:r>
            <a:r>
              <a:rPr lang="en-US" sz="1400" dirty="0" err="1" smtClean="0"/>
              <a:t>Lockton</a:t>
            </a:r>
            <a:r>
              <a:rPr lang="en-US" sz="1400" dirty="0" smtClean="0"/>
              <a:t> </a:t>
            </a:r>
            <a:r>
              <a:rPr lang="en-US" sz="1200" dirty="0" smtClean="0"/>
              <a:t>is preparing to arrive back in New York.</a:t>
            </a: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4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Elihu Lockton</a:t>
            </a:r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80010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err="1" smtClean="0"/>
              <a:t>Elihu</a:t>
            </a:r>
            <a:r>
              <a:rPr lang="en-US" sz="700" dirty="0" smtClean="0"/>
              <a:t> </a:t>
            </a:r>
            <a:r>
              <a:rPr lang="en-US" sz="700" dirty="0"/>
              <a:t>(5)</a:t>
            </a:r>
          </a:p>
        </p:txBody>
      </p:sp>
      <p:sp>
        <p:nvSpPr>
          <p:cNvPr id="2061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err="1" smtClean="0"/>
              <a:t>Elihu</a:t>
            </a:r>
            <a:r>
              <a:rPr lang="en-US" sz="700" dirty="0" smtClean="0"/>
              <a:t> </a:t>
            </a:r>
            <a:r>
              <a:rPr lang="en-US" sz="700" dirty="0"/>
              <a:t>a message</a:t>
            </a:r>
          </a:p>
        </p:txBody>
      </p:sp>
      <p:sp>
        <p:nvSpPr>
          <p:cNvPr id="2063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6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68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69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1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3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4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5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76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77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8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British Isles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March 9 , 1730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Loyalist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Liverpool , England</a:t>
            </a:r>
            <a:endParaRPr lang="en-US" sz="800" dirty="0"/>
          </a:p>
        </p:txBody>
      </p:sp>
      <p:sp>
        <p:nvSpPr>
          <p:cNvPr id="2079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0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83" name="Text Box 42"/>
          <p:cNvSpPr txBox="1">
            <a:spLocks noChangeArrowheads="1"/>
          </p:cNvSpPr>
          <p:nvPr/>
        </p:nvSpPr>
        <p:spPr bwMode="auto">
          <a:xfrm>
            <a:off x="152400" y="5867400"/>
            <a:ext cx="15240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Anne             Mayor          Lady S.</a:t>
            </a:r>
            <a:endParaRPr lang="en-US" sz="700" dirty="0"/>
          </a:p>
        </p:txBody>
      </p:sp>
      <p:sp>
        <p:nvSpPr>
          <p:cNvPr id="2089" name="Text Box 53"/>
          <p:cNvSpPr txBox="1">
            <a:spLocks noChangeArrowheads="1"/>
          </p:cNvSpPr>
          <p:nvPr/>
        </p:nvSpPr>
        <p:spPr bwMode="auto">
          <a:xfrm>
            <a:off x="0" y="6553200"/>
            <a:ext cx="1676400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 Becky Berry    </a:t>
            </a:r>
            <a:r>
              <a:rPr lang="en-US" sz="700" dirty="0" err="1" smtClean="0"/>
              <a:t>Goldbuttons</a:t>
            </a:r>
            <a:endParaRPr lang="en-US" sz="700" dirty="0" smtClean="0"/>
          </a:p>
        </p:txBody>
      </p:sp>
      <p:sp>
        <p:nvSpPr>
          <p:cNvPr id="2090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err="1"/>
              <a:t>Elihu</a:t>
            </a:r>
            <a:r>
              <a:rPr lang="en-US" sz="1200" dirty="0"/>
              <a:t> </a:t>
            </a:r>
            <a:r>
              <a:rPr lang="en-US" sz="1200" dirty="0" err="1"/>
              <a:t>Lockton</a:t>
            </a:r>
            <a:r>
              <a:rPr lang="en-US" sz="1200" dirty="0"/>
              <a:t> </a:t>
            </a:r>
            <a:r>
              <a:rPr lang="en-US" sz="900" dirty="0"/>
              <a:t>is preparing to </a:t>
            </a:r>
            <a:r>
              <a:rPr lang="en-US" sz="900" dirty="0" smtClean="0"/>
              <a:t>arrive back in New York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September 15, 1776</a:t>
            </a:r>
            <a:endParaRPr lang="en-US" sz="800" dirty="0"/>
          </a:p>
        </p:txBody>
      </p:sp>
      <p:sp>
        <p:nvSpPr>
          <p:cNvPr id="2091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94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</a:t>
            </a:r>
            <a:r>
              <a:rPr lang="en-US" sz="1200" dirty="0" smtClean="0"/>
              <a:t>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are you ok in Connecticut honey??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July </a:t>
            </a:r>
            <a:r>
              <a:rPr lang="en-US" sz="800" dirty="0" smtClean="0"/>
              <a:t>25, 1776</a:t>
            </a:r>
            <a:endParaRPr lang="en-US" sz="800" dirty="0"/>
          </a:p>
        </p:txBody>
      </p:sp>
      <p:sp>
        <p:nvSpPr>
          <p:cNvPr id="2097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Mayor </a:t>
            </a:r>
            <a:r>
              <a:rPr lang="en-US" sz="900" dirty="0" smtClean="0"/>
              <a:t>we have to act fast on the assassination of General Washington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22, 1776</a:t>
            </a:r>
            <a:endParaRPr lang="en-US" sz="800" dirty="0"/>
          </a:p>
        </p:txBody>
      </p:sp>
      <p:sp>
        <p:nvSpPr>
          <p:cNvPr id="2099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Becky Berry </a:t>
            </a:r>
            <a:r>
              <a:rPr lang="en-US" sz="900" dirty="0" smtClean="0"/>
              <a:t>I just finished dusting your valuables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8</a:t>
            </a:r>
            <a:r>
              <a:rPr lang="en-US" sz="800" dirty="0" smtClean="0"/>
              <a:t>, 1776</a:t>
            </a:r>
            <a:endParaRPr lang="en-US" sz="800" dirty="0"/>
          </a:p>
        </p:txBody>
      </p:sp>
      <p:sp>
        <p:nvSpPr>
          <p:cNvPr id="2101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err="1" smtClean="0"/>
              <a:t>Elihu</a:t>
            </a:r>
            <a:r>
              <a:rPr lang="en-US" sz="1200" dirty="0" smtClean="0"/>
              <a:t>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I just bought two new high priced slave girls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May 27, 1776</a:t>
            </a:r>
            <a:endParaRPr lang="en-US" sz="800" dirty="0"/>
          </a:p>
        </p:txBody>
      </p:sp>
      <p:sp>
        <p:nvSpPr>
          <p:cNvPr id="2103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 dirty="0"/>
          </a:p>
        </p:txBody>
      </p:sp>
      <p:pic>
        <p:nvPicPr>
          <p:cNvPr id="2104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"/>
            <a:ext cx="13716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ectangle 56"/>
          <p:cNvSpPr/>
          <p:nvPr/>
        </p:nvSpPr>
        <p:spPr>
          <a:xfrm>
            <a:off x="438348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334000"/>
            <a:ext cx="457200" cy="54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3733800"/>
            <a:ext cx="46767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5334000"/>
            <a:ext cx="461256" cy="52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60198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65"/>
          <p:cNvPicPr/>
          <p:nvPr/>
        </p:nvPicPr>
        <p:blipFill>
          <a:blip r:embed="rId10" cstate="print"/>
          <a:srcRect b="10000"/>
          <a:stretch>
            <a:fillRect/>
          </a:stretch>
        </p:blipFill>
        <p:spPr bwMode="auto">
          <a:xfrm>
            <a:off x="685800" y="6019800"/>
            <a:ext cx="45719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5105400"/>
            <a:ext cx="4572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2438400"/>
            <a:ext cx="4572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3048000"/>
            <a:ext cx="457200" cy="54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5334000"/>
            <a:ext cx="46767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4419600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err="1" smtClean="0">
                <a:solidFill>
                  <a:schemeClr val="bg1"/>
                </a:solidFill>
              </a:rPr>
              <a:t>facebook</a:t>
            </a: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dirty="0" err="1" smtClean="0"/>
              <a:t>Elihu</a:t>
            </a:r>
            <a:r>
              <a:rPr lang="en-US" sz="1400" dirty="0" smtClean="0"/>
              <a:t> </a:t>
            </a:r>
            <a:r>
              <a:rPr lang="en-US" sz="1400" dirty="0" err="1" smtClean="0"/>
              <a:t>Lockton</a:t>
            </a:r>
            <a:r>
              <a:rPr lang="en-US" sz="1400" dirty="0" smtClean="0"/>
              <a:t> </a:t>
            </a:r>
            <a:r>
              <a:rPr lang="en-US" sz="1200" dirty="0" smtClean="0"/>
              <a:t>is preparing to arrive back in New York</a:t>
            </a:r>
          </a:p>
        </p:txBody>
      </p:sp>
      <p:sp>
        <p:nvSpPr>
          <p:cNvPr id="3079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3080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Elihu Lockton</a:t>
            </a:r>
          </a:p>
        </p:txBody>
      </p:sp>
      <p:sp>
        <p:nvSpPr>
          <p:cNvPr id="3085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3086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err="1" smtClean="0"/>
              <a:t>Elihu</a:t>
            </a:r>
            <a:r>
              <a:rPr lang="en-US" sz="700" dirty="0" smtClean="0"/>
              <a:t> (5</a:t>
            </a:r>
            <a:r>
              <a:rPr lang="en-US" sz="700" dirty="0"/>
              <a:t>)</a:t>
            </a:r>
          </a:p>
        </p:txBody>
      </p:sp>
      <p:sp>
        <p:nvSpPr>
          <p:cNvPr id="3087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err="1" smtClean="0"/>
              <a:t>Elihu</a:t>
            </a:r>
            <a:r>
              <a:rPr lang="en-US" sz="700" dirty="0" smtClean="0"/>
              <a:t> a </a:t>
            </a:r>
            <a:r>
              <a:rPr lang="en-US" sz="700" dirty="0"/>
              <a:t>message</a:t>
            </a:r>
          </a:p>
        </p:txBody>
      </p:sp>
      <p:sp>
        <p:nvSpPr>
          <p:cNvPr id="3089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3090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3093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3094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3095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3096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097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3098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3099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3100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1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</a:t>
            </a:r>
            <a:r>
              <a:rPr lang="en-US" sz="80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British Isles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March 9, 1730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Loyalist </a:t>
            </a:r>
            <a:r>
              <a:rPr lang="en-US" sz="800">
                <a:solidFill>
                  <a:srgbClr val="959EBD"/>
                </a:solidFill>
              </a:rPr>
              <a:t>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Liverpool, England</a:t>
            </a:r>
          </a:p>
        </p:txBody>
      </p:sp>
      <p:sp>
        <p:nvSpPr>
          <p:cNvPr id="3102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3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3104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5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Networks:</a:t>
            </a:r>
            <a:r>
              <a:rPr lang="en-US" sz="800"/>
              <a:t>         	          British Isles		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Sex:</a:t>
            </a:r>
            <a:r>
              <a:rPr lang="en-US" sz="800"/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Birthday:</a:t>
            </a:r>
            <a:r>
              <a:rPr lang="en-US" sz="800"/>
              <a:t>           	          March 9, 1730	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Hometown:</a:t>
            </a:r>
            <a:r>
              <a:rPr lang="en-US" sz="800"/>
              <a:t>       	          Liverpool, England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Relationship Status:</a:t>
            </a:r>
            <a:r>
              <a:rPr lang="en-US" sz="800"/>
              <a:t>          Married to </a:t>
            </a:r>
            <a:r>
              <a:rPr lang="en-US" sz="800">
                <a:solidFill>
                  <a:schemeClr val="accent2"/>
                </a:solidFill>
              </a:rPr>
              <a:t>Anne Lockton</a:t>
            </a:r>
            <a:endParaRPr lang="en-US" sz="80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>
                <a:solidFill>
                  <a:srgbClr val="959EBD"/>
                </a:solidFill>
              </a:rPr>
              <a:t>Religious Views:</a:t>
            </a:r>
            <a:r>
              <a:rPr lang="en-US" sz="800"/>
              <a:t>                Catholic</a:t>
            </a:r>
          </a:p>
        </p:txBody>
      </p:sp>
      <p:sp>
        <p:nvSpPr>
          <p:cNvPr id="3106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Supplying money to British soldiers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Reading, Relaxing,  Meeting with  Mayor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</a:t>
            </a:r>
            <a:r>
              <a:rPr lang="en-US" sz="800" dirty="0" smtClean="0"/>
              <a:t>Johnny Cash, Patsy Cline,  Hank Williams, George Jones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</a:t>
            </a:r>
            <a:r>
              <a:rPr lang="en-US" sz="800" dirty="0" smtClean="0">
                <a:solidFill>
                  <a:srgbClr val="959EBD"/>
                </a:solidFill>
              </a:rPr>
              <a:t>Movies 	         </a:t>
            </a:r>
            <a:r>
              <a:rPr lang="en-US" sz="800" dirty="0" smtClean="0"/>
              <a:t>Titanic</a:t>
            </a:r>
            <a:r>
              <a:rPr lang="en-US" sz="800" dirty="0" smtClean="0">
                <a:solidFill>
                  <a:srgbClr val="959EBD"/>
                </a:solidFill>
              </a:rPr>
              <a:t>, </a:t>
            </a:r>
            <a:r>
              <a:rPr lang="en-US" sz="800" dirty="0" smtClean="0"/>
              <a:t>Poseidon, The Treason of  Benedict Arnold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TV Shows:	         </a:t>
            </a:r>
            <a:r>
              <a:rPr lang="en-US" sz="800" dirty="0" smtClean="0"/>
              <a:t>Judge Joe Brown, </a:t>
            </a:r>
            <a:r>
              <a:rPr lang="en-US" sz="800" dirty="0" err="1" smtClean="0"/>
              <a:t>Weaponology</a:t>
            </a:r>
            <a:r>
              <a:rPr lang="en-US" sz="800" dirty="0" smtClean="0"/>
              <a:t>, Top Shot, Backyard to the                             	          Battlefield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</a:t>
            </a:r>
            <a:r>
              <a:rPr lang="en-US" sz="800" dirty="0" smtClean="0"/>
              <a:t>How To Scam People For Dummies, The Continental Army</a:t>
            </a:r>
            <a:endParaRPr lang="en-US" sz="800" dirty="0"/>
          </a:p>
        </p:txBody>
      </p:sp>
      <p:sp>
        <p:nvSpPr>
          <p:cNvPr id="3108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Photos of Me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3109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3111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Profile Pictures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3112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3113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4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</a:t>
            </a:r>
            <a:r>
              <a:rPr lang="en-US" sz="800" dirty="0" smtClean="0"/>
              <a:t>          464 Wall St. New York, New York  10005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</a:t>
            </a:r>
            <a:r>
              <a:rPr lang="en-US" sz="800" dirty="0" smtClean="0"/>
              <a:t>(212) 384-3744</a:t>
            </a:r>
            <a:endParaRPr lang="en-US" sz="800" dirty="0"/>
          </a:p>
        </p:txBody>
      </p:sp>
      <p:pic>
        <p:nvPicPr>
          <p:cNvPr id="3115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533400"/>
            <a:ext cx="13716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019800"/>
            <a:ext cx="695960" cy="74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685800" cy="69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4953000"/>
            <a:ext cx="30480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048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Elihu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Lockton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4109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4110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4111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4112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4113" name="Rectangle 18"/>
          <p:cNvSpPr>
            <a:spLocks noChangeArrowheads="1"/>
          </p:cNvSpPr>
          <p:nvPr/>
        </p:nvSpPr>
        <p:spPr bwMode="auto">
          <a:xfrm>
            <a:off x="685800" y="18288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14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115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err="1" smtClean="0"/>
              <a:t>Elihu</a:t>
            </a:r>
            <a:r>
              <a:rPr lang="en-US" sz="800" dirty="0" smtClean="0"/>
              <a:t> 5 Photos</a:t>
            </a:r>
            <a:endParaRPr lang="en-US" sz="1000" dirty="0"/>
          </a:p>
        </p:txBody>
      </p:sp>
      <p:sp>
        <p:nvSpPr>
          <p:cNvPr id="4116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err="1" smtClean="0"/>
              <a:t>Elihu’s</a:t>
            </a:r>
            <a:r>
              <a:rPr lang="en-US" sz="1000" b="1" dirty="0" smtClean="0"/>
              <a:t>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2</a:t>
            </a:r>
            <a:r>
              <a:rPr lang="en-US" sz="800" dirty="0" smtClean="0"/>
              <a:t> </a:t>
            </a:r>
            <a:r>
              <a:rPr lang="en-US" sz="800" dirty="0"/>
              <a:t>Photo </a:t>
            </a:r>
            <a:r>
              <a:rPr lang="en-US" sz="800" dirty="0" smtClean="0"/>
              <a:t>Albums </a:t>
            </a:r>
            <a:endParaRPr lang="en-US" sz="1000" dirty="0"/>
          </a:p>
        </p:txBody>
      </p:sp>
      <p:sp>
        <p:nvSpPr>
          <p:cNvPr id="4118" name="Text Box 34"/>
          <p:cNvSpPr txBox="1">
            <a:spLocks noChangeArrowheads="1"/>
          </p:cNvSpPr>
          <p:nvPr/>
        </p:nvSpPr>
        <p:spPr bwMode="auto">
          <a:xfrm>
            <a:off x="838200" y="6248400"/>
            <a:ext cx="38100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        </a:t>
            </a:r>
            <a:r>
              <a:rPr lang="en-US" sz="800" b="1" dirty="0" smtClean="0"/>
              <a:t>Photos of Me                     Profile </a:t>
            </a:r>
            <a:r>
              <a:rPr lang="en-US" sz="800" b="1" dirty="0" smtClean="0"/>
              <a:t>Picture                                                                                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 </a:t>
            </a:r>
            <a:r>
              <a:rPr lang="en-US" sz="800" b="1" dirty="0" smtClean="0"/>
              <a:t>       </a:t>
            </a:r>
            <a:r>
              <a:rPr lang="en-US" sz="800" b="1" dirty="0" smtClean="0"/>
              <a:t>3 </a:t>
            </a:r>
            <a:r>
              <a:rPr lang="en-US" sz="800" b="1" dirty="0" smtClean="0"/>
              <a:t>photos                            </a:t>
            </a:r>
            <a:r>
              <a:rPr lang="en-US" sz="800" b="1" dirty="0" smtClean="0"/>
              <a:t> 2 photos</a:t>
            </a:r>
            <a:endParaRPr lang="en-US" sz="800" b="1" dirty="0" smtClean="0"/>
          </a:p>
        </p:txBody>
      </p:sp>
      <p:sp>
        <p:nvSpPr>
          <p:cNvPr id="4123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err="1" smtClean="0"/>
              <a:t>Elihu</a:t>
            </a:r>
            <a:r>
              <a:rPr lang="en-US" sz="1400" dirty="0" smtClean="0"/>
              <a:t> </a:t>
            </a:r>
            <a:r>
              <a:rPr lang="en-US" sz="1400" dirty="0" err="1" smtClean="0"/>
              <a:t>Lockton</a:t>
            </a:r>
            <a:r>
              <a:rPr lang="en-US" sz="1400" dirty="0" smtClean="0"/>
              <a:t> </a:t>
            </a:r>
            <a:r>
              <a:rPr lang="en-US" sz="1000" dirty="0" smtClean="0"/>
              <a:t>is </a:t>
            </a:r>
            <a:r>
              <a:rPr lang="en-US" sz="1000" dirty="0"/>
              <a:t>preparing to </a:t>
            </a:r>
            <a:r>
              <a:rPr lang="en-US" sz="1000" dirty="0" smtClean="0"/>
              <a:t>arrive back in New York</a:t>
            </a:r>
            <a:endParaRPr lang="en-US" sz="1400" dirty="0"/>
          </a:p>
        </p:txBody>
      </p:sp>
      <p:pic>
        <p:nvPicPr>
          <p:cNvPr id="36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905000"/>
            <a:ext cx="120904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5029200"/>
            <a:ext cx="10067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8200" y="3276600"/>
            <a:ext cx="1066800" cy="134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9800" y="3276600"/>
            <a:ext cx="1219200" cy="132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7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57200"/>
            <a:ext cx="690880" cy="74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7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50292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1902764"/>
            <a:ext cx="1143000" cy="129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57599" y="1895474"/>
            <a:ext cx="1219201" cy="12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272</Words>
  <Application>Microsoft Office PowerPoint</Application>
  <PresentationFormat>On-screen Show (4:3)</PresentationFormat>
  <Paragraphs>109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Student</cp:lastModifiedBy>
  <cp:revision>37</cp:revision>
  <dcterms:created xsi:type="dcterms:W3CDTF">2009-03-30T18:09:43Z</dcterms:created>
  <dcterms:modified xsi:type="dcterms:W3CDTF">2011-05-05T13:46:20Z</dcterms:modified>
</cp:coreProperties>
</file>